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70" r:id="rId2"/>
    <p:sldId id="257" r:id="rId3"/>
    <p:sldId id="256" r:id="rId4"/>
    <p:sldId id="271" r:id="rId5"/>
    <p:sldId id="275" r:id="rId6"/>
    <p:sldId id="274" r:id="rId7"/>
    <p:sldId id="276" r:id="rId8"/>
    <p:sldId id="277" r:id="rId9"/>
    <p:sldId id="273" r:id="rId10"/>
    <p:sldId id="260" r:id="rId11"/>
    <p:sldId id="272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05:44:44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1356 363 24575,'51'-1'0,"5"1"0,106 11 0,99 28 24,292 54-181,308 144-512,-761-203 669,173 84 0,-10 4 477,-60-30-152,647 368-325,-585-314 0,43 25 0,-15 22 0,-86-31 0,224 225 0,-219-155 0,-184-195 0,-1 1 0,-2 1 0,-2 2 0,32 74 0,-37-65 0,-3 0 0,17 99 0,-2 107 0,-15-100 0,3 443 0,-20-403 0,2-177 0,-4 126 0,2-117 0,-2 0 0,-1 0 0,-9 30 0,-49 108 0,28-81 0,19-43 0,-2-1 0,-2-1 0,-2-1 0,-1-1 0,-55 69 0,-263 305 0,305-374 0,-45 39 0,-5 4 0,70-66 0,-1-2 0,0 0 0,-1-1 0,-27 14 0,-15 11 0,-146 94 0,-36 25 0,115-63 0,-92 58 0,182-129 0,-2-1 0,0-2 0,-2-2 0,0-2 0,0-1 0,-1-2 0,-1-2 0,0-2 0,-83 5 0,-248-16 0,342 0 0,1-2 0,0 0 0,0-2 0,0-2 0,1 0 0,0-2 0,-55-29 0,-5-12 0,-91-70 0,13 8 0,-392-241 0,489 305 0,2-2 0,-106-107 0,130 117 0,-2 2 0,-100-66 0,-57-46 0,13-17 0,82 72 0,-4-5 0,4-5 0,5-4 0,-95-133 0,57 56 0,-257-264 0,300 363 0,65 61 0,0-3 0,-40-46 0,16-1 0,3-2 0,4-3 0,-75-163 0,102 192 0,-15-27 0,-33-109 0,25 38 0,-87-305 0,122 406 0,3-1 0,-6-101 0,15-108 0,2 109 0,-2 111 0,2 1 0,2-1 0,2 1 0,1 0 0,18-56 0,24-50 0,7 1 0,121-222 0,-168 351 0,3-8 0,1 2 0,1-1 0,1 2 0,1 0 0,34-33 0,79-50 0,5-3 0,-23 1 0,-61 56 0,2 2 0,3 2 0,68-44 0,-114 84 0,0 0 0,0 1 0,1 1 0,-1-1 0,1 1 0,0 1 0,0 0 0,1 0 0,-1 1 0,0 0 0,20 0 0,-17 2 0,1-1 0,0 1 0,27 4 0,-36-3 0,-1 0 0,0 1 0,0-1 0,1 1 0,-1-1 0,0 1 0,0 0 0,0 1 0,-1-1 0,1 1 0,-1 0 0,1-1 0,4 6 0,0 2-91,0-1 0,0 1 0,-1 1 0,0-1 0,-1 1 0,0 1 0,-1-1 0,0 1 0,-1-1 0,0 1 0,-1 1 0,-1-1 0,1 0 0,-1 18 0,-1-4-6735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BDF296-E69A-4B5C-A41F-4082D3D497AE}" type="datetimeFigureOut">
              <a:rPr lang="he-IL" smtClean="0"/>
              <a:t>כ"ב/אדר/תשפ"ג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7EB5B8-0D8C-44C5-AEF7-ED9EE29BE7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793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E7EC-BB1D-4FFD-BE04-AABF95742E8D}" type="datetime8">
              <a:rPr lang="he-IL" smtClean="0"/>
              <a:t>15 מרץ 23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273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E702-7450-479D-BC86-226B7926AB27}" type="datetime8">
              <a:rPr lang="he-IL" smtClean="0"/>
              <a:t>15 מרץ 23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824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6A2-723A-4D20-B618-D60A89A1BEDA}" type="datetime8">
              <a:rPr lang="he-IL" smtClean="0"/>
              <a:t>15 מרץ 23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181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53C7-5EDE-433C-893A-AFCAB0C54A77}" type="datetime8">
              <a:rPr lang="he-IL" smtClean="0"/>
              <a:t>15 מרץ 23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32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D24-4AE3-4F54-B1B8-FCB929DBD9EB}" type="datetime8">
              <a:rPr lang="he-IL" smtClean="0"/>
              <a:t>15 מרץ 23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738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F168-C720-4D35-A932-6C42CF7EE591}" type="datetime8">
              <a:rPr lang="he-IL" smtClean="0"/>
              <a:t>15 מרץ 23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897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15B7-BFBF-42AC-BBB6-5B76E3F5EB1A}" type="datetime8">
              <a:rPr lang="he-IL" smtClean="0"/>
              <a:t>15 מרץ 23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170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2A19-39A2-4906-B691-21F60694D8D6}" type="datetime8">
              <a:rPr lang="he-IL" smtClean="0"/>
              <a:t>15 מרץ 23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933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9D86-DE0F-4D29-8000-494E9D93B4BE}" type="datetime8">
              <a:rPr lang="he-IL" smtClean="0"/>
              <a:t>15 מרץ 23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27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CF69-F918-4297-99B3-5BBD0A9CAF2A}" type="datetime8">
              <a:rPr lang="he-IL" smtClean="0"/>
              <a:t>15 מרץ 23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14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C314-657D-49D1-B983-F952613A2DB7}" type="datetime8">
              <a:rPr lang="he-IL" smtClean="0"/>
              <a:t>15 מרץ 23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059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83FC6-3E25-4C5E-8634-4D835B7CC2D1}" type="datetime8">
              <a:rPr lang="he-IL" smtClean="0"/>
              <a:t>15 מרץ 23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ועדה כלכלית עתלית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B296-1EB6-482B-AE48-D766AA90E1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6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ilboa.shai@gmail.com" TargetMode="External"/><Relationship Id="rId2" Type="http://schemas.openxmlformats.org/officeDocument/2006/relationships/hyperlink" Target="mailto:aailtd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1798320" y="1929800"/>
            <a:ext cx="9108504" cy="270316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cs typeface="+mj-cs"/>
              </a:rPr>
              <a:t>חיבור הים לאקדמיה וחינוך: </a:t>
            </a:r>
          </a:p>
          <a:p>
            <a:r>
              <a:rPr lang="he-IL" sz="4000" b="1" dirty="0">
                <a:cs typeface="+mj-cs"/>
              </a:rPr>
              <a:t>ההזדמנות של עתלית</a:t>
            </a:r>
            <a:endParaRPr lang="he-IL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/>
              <a:t>ועדה כלכלית עתלית</a:t>
            </a:r>
          </a:p>
        </p:txBody>
      </p:sp>
    </p:spTree>
    <p:extLst>
      <p:ext uri="{BB962C8B-B14F-4D97-AF65-F5344CB8AC3E}">
        <p14:creationId xmlns:p14="http://schemas.microsoft.com/office/powerpoint/2010/main" val="150531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1825478" y="5257800"/>
            <a:ext cx="931790" cy="9207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V="1">
            <a:off x="2757268" y="5165725"/>
            <a:ext cx="1825478" cy="18415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4619985" y="4632327"/>
            <a:ext cx="182063" cy="533398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V="1">
            <a:off x="4802048" y="4043364"/>
            <a:ext cx="560771" cy="58896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V="1">
            <a:off x="5362819" y="3275966"/>
            <a:ext cx="182063" cy="79406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V="1">
            <a:off x="5544882" y="2532185"/>
            <a:ext cx="440920" cy="74378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V="1">
            <a:off x="5985802" y="2067951"/>
            <a:ext cx="0" cy="46423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 flipV="1">
            <a:off x="2291373" y="2067951"/>
            <a:ext cx="3694429" cy="262281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1716259" y="2339611"/>
            <a:ext cx="589182" cy="237072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>
            <a:off x="1716259" y="4710333"/>
            <a:ext cx="91032" cy="56446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09095" y="60662"/>
            <a:ext cx="434222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b="1" u="sng" dirty="0">
                <a:solidFill>
                  <a:srgbClr val="002060"/>
                </a:solidFill>
              </a:rPr>
              <a:t>מרכז עירוני עתלית –יתרון הנגישות והנוף הפתוח [מפה 1]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תעסוקה, מסחר, שירותים, 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היקף של עד 150,000 מ"ר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על בסיס תחנת הרכבת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אפשרות למרכז חינוכי הכולל חטיבה עליונה, חט"ב, מרכז קהילתי וספורט</a:t>
            </a:r>
          </a:p>
          <a:p>
            <a:r>
              <a:rPr lang="he-IL" sz="2000" b="1" dirty="0">
                <a:solidFill>
                  <a:srgbClr val="FF0000"/>
                </a:solidFill>
              </a:rPr>
              <a:t>"עירוני מעורב" היכן שהמפעלים</a:t>
            </a:r>
          </a:p>
        </p:txBody>
      </p:sp>
      <p:pic>
        <p:nvPicPr>
          <p:cNvPr id="34" name="תמונה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395662"/>
            <a:ext cx="457200" cy="6667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2" y="228087"/>
            <a:ext cx="681111" cy="993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237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E822120-5CB2-9F1B-6ACE-A08DD5B4C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7" b="277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FD9FAB-2637-5FC9-4479-31175600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e-IL">
                <a:solidFill>
                  <a:srgbClr val="FFFFFF"/>
                </a:solidFill>
              </a:rPr>
              <a:t>ועדה כלכלית עתלית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6FF9F-CE09-86D3-24D9-04A9FA33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121B296-1EB6-482B-AE48-D766AA90E1C5}" type="slidenum">
              <a:rPr lang="he-I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he-IL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495C2-7375-517C-E1B9-E1AEAFF18DCE}"/>
              </a:ext>
            </a:extLst>
          </p:cNvPr>
          <p:cNvSpPr txBox="1"/>
          <p:nvPr/>
        </p:nvSpPr>
        <p:spPr>
          <a:xfrm>
            <a:off x="854765" y="477079"/>
            <a:ext cx="1040627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e-IL" sz="3200" b="1" dirty="0"/>
              <a:t>מע"ר ["1" מרכז עסקים ראשי] עתלית על</a:t>
            </a:r>
            <a:r>
              <a:rPr lang="en-US" sz="3200" b="1" dirty="0"/>
              <a:t> </a:t>
            </a:r>
            <a:r>
              <a:rPr lang="he-IL" sz="3200" b="1" dirty="0"/>
              <a:t> בסיס תחנת הרכבת</a:t>
            </a:r>
            <a:endParaRPr lang="en-IL" sz="3200" b="1" dirty="0"/>
          </a:p>
        </p:txBody>
      </p:sp>
    </p:spTree>
    <p:extLst>
      <p:ext uri="{BB962C8B-B14F-4D97-AF65-F5344CB8AC3E}">
        <p14:creationId xmlns:p14="http://schemas.microsoft.com/office/powerpoint/2010/main" val="82128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1859280" y="1564040"/>
            <a:ext cx="9108504" cy="186496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u="sng" dirty="0">
                <a:cs typeface="+mj-cs"/>
              </a:rPr>
              <a:t>הגדרת החזון</a:t>
            </a:r>
            <a:r>
              <a:rPr lang="he-IL" sz="3200" b="1" dirty="0">
                <a:cs typeface="+mj-cs"/>
              </a:rPr>
              <a:t>:</a:t>
            </a:r>
          </a:p>
          <a:p>
            <a:r>
              <a:rPr lang="he-IL" sz="2800" b="1"/>
              <a:t>חיבור פיזי ואקדמי למרחב הימי, </a:t>
            </a:r>
            <a:r>
              <a:rPr lang="he-IL" sz="2800" b="1" dirty="0"/>
              <a:t>כדי לפתח מחקר יישומי לשימוש במשאבי הים </a:t>
            </a:r>
            <a:r>
              <a:rPr lang="he-IL" sz="2800" b="1"/>
              <a:t>דרך הערכיות של עתלית</a:t>
            </a:r>
            <a:endParaRPr lang="he-IL" sz="2800" b="1" dirty="0"/>
          </a:p>
          <a:p>
            <a:endParaRPr lang="he-IL" b="1" dirty="0"/>
          </a:p>
          <a:p>
            <a:endParaRPr lang="he-IL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/>
              <a:t>כלכלית עתלית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52DFA7-9899-BE99-FA0D-38908D20EFDF}"/>
              </a:ext>
            </a:extLst>
          </p:cNvPr>
          <p:cNvSpPr txBox="1">
            <a:spLocks/>
          </p:cNvSpPr>
          <p:nvPr/>
        </p:nvSpPr>
        <p:spPr>
          <a:xfrm>
            <a:off x="2713382" y="4494664"/>
            <a:ext cx="8561189" cy="159859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e-IL" sz="1800" b="1" u="sng" dirty="0">
                <a:solidFill>
                  <a:schemeClr val="accent1">
                    <a:lumMod val="75000"/>
                  </a:schemeClr>
                </a:solidFill>
              </a:rPr>
              <a:t>מתנדבי עתלית:</a:t>
            </a:r>
          </a:p>
          <a:p>
            <a:pPr algn="just"/>
            <a:r>
              <a:rPr lang="he-IL" sz="1800" b="1" dirty="0">
                <a:solidFill>
                  <a:schemeClr val="accent1">
                    <a:lumMod val="75000"/>
                  </a:schemeClr>
                </a:solidFill>
              </a:rPr>
              <a:t>יפתח כהן, יו"ר ועדת תיירות, 054-4201050,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aailtd@gmail.com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he-IL" sz="1800" b="1" dirty="0">
                <a:solidFill>
                  <a:schemeClr val="accent1">
                    <a:lumMod val="75000"/>
                  </a:schemeClr>
                </a:solidFill>
              </a:rPr>
              <a:t>שי גלבוע, חבר מליאת המוא"ז חוף הכרמל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</a:rPr>
              <a:t>, 052-5020669 ,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gilboa.shai@gmail.com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he-IL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0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" y="-222446"/>
            <a:ext cx="12192000" cy="6915150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4597400" y="0"/>
            <a:ext cx="26670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>
            <a:off x="4821896" y="14068"/>
            <a:ext cx="56272" cy="520504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4807828" y="534572"/>
            <a:ext cx="101795" cy="379828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4909623" y="914400"/>
            <a:ext cx="140679" cy="450166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5046980" y="1364566"/>
            <a:ext cx="945857" cy="1491176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5992837" y="2810413"/>
            <a:ext cx="1223889" cy="791625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7188590" y="3556709"/>
            <a:ext cx="2588456" cy="16121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9726148" y="3684331"/>
            <a:ext cx="1825772" cy="8564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 flipH="1" flipV="1">
            <a:off x="7709096" y="5257800"/>
            <a:ext cx="1921411" cy="27432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 flipH="1">
            <a:off x="6471139" y="5257800"/>
            <a:ext cx="1237956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 flipV="1">
            <a:off x="5767754" y="5028613"/>
            <a:ext cx="703386" cy="229188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 flipH="1">
            <a:off x="4258505" y="5028613"/>
            <a:ext cx="1509249" cy="586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 flipH="1">
            <a:off x="2037472" y="5257800"/>
            <a:ext cx="958946" cy="11019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flipH="1">
            <a:off x="2996420" y="5028613"/>
            <a:ext cx="1290221" cy="229187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2037472" y="5367997"/>
            <a:ext cx="0" cy="115941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flipH="1">
            <a:off x="71413" y="6527409"/>
            <a:ext cx="1966059" cy="330591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 flipH="1" flipV="1">
            <a:off x="2064630" y="3769971"/>
            <a:ext cx="511173" cy="954634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 flipH="1" flipV="1">
            <a:off x="1997466" y="3794950"/>
            <a:ext cx="519479" cy="984622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ישר 59"/>
          <p:cNvCxnSpPr/>
          <p:nvPr/>
        </p:nvCxnSpPr>
        <p:spPr>
          <a:xfrm flipH="1" flipV="1">
            <a:off x="3385623" y="14068"/>
            <a:ext cx="1211777" cy="8206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ישר 62"/>
          <p:cNvCxnSpPr/>
          <p:nvPr/>
        </p:nvCxnSpPr>
        <p:spPr>
          <a:xfrm flipH="1">
            <a:off x="2037472" y="33290"/>
            <a:ext cx="1409113" cy="1457885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 flipH="1">
            <a:off x="71706" y="1483287"/>
            <a:ext cx="1978856" cy="1932538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 flipH="1" flipV="1">
            <a:off x="71413" y="3424329"/>
            <a:ext cx="293" cy="3433671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709095" y="60662"/>
            <a:ext cx="434222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b="1" u="sng" dirty="0">
                <a:solidFill>
                  <a:srgbClr val="002060"/>
                </a:solidFill>
              </a:rPr>
              <a:t>עוגן צפוני – יתרון במימוש חזון יוצא דופן [מפה 3]</a:t>
            </a:r>
          </a:p>
          <a:p>
            <a:r>
              <a:rPr lang="he-IL" sz="2000" b="1" dirty="0">
                <a:solidFill>
                  <a:srgbClr val="002060"/>
                </a:solidFill>
              </a:rPr>
              <a:t>תיירות (מלונאות, מרפא, פנאי, בילוי, ספורט ונופש), תעסוקה, מסחר</a:t>
            </a:r>
          </a:p>
        </p:txBody>
      </p:sp>
      <p:pic>
        <p:nvPicPr>
          <p:cNvPr id="86" name="תמונה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2" y="228087"/>
            <a:ext cx="681111" cy="993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595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FD9FAB-2637-5FC9-4479-31175600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6FF9F-CE09-86D3-24D9-04A9FA33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4</a:t>
            </a:fld>
            <a:endParaRPr lang="he-IL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554E068-81BB-99D4-C899-2CABDB8B2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1" y="136525"/>
            <a:ext cx="6896100" cy="60293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E7A359-8EFF-202C-1C6F-26CD4726F8AF}"/>
              </a:ext>
            </a:extLst>
          </p:cNvPr>
          <p:cNvSpPr txBox="1">
            <a:spLocks/>
          </p:cNvSpPr>
          <p:nvPr/>
        </p:nvSpPr>
        <p:spPr>
          <a:xfrm>
            <a:off x="8023362" y="451520"/>
            <a:ext cx="3610343" cy="29774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200" b="1" u="sng" dirty="0">
                <a:cs typeface="+mj-cs"/>
              </a:rPr>
              <a:t>עוגן צפוני 1</a:t>
            </a:r>
            <a:r>
              <a:rPr lang="he-IL" sz="3200" b="1" dirty="0">
                <a:cs typeface="+mj-cs"/>
              </a:rPr>
              <a:t>:</a:t>
            </a:r>
          </a:p>
          <a:p>
            <a:pPr marL="514350" indent="-514350" algn="r">
              <a:buAutoNum type="arabicPeriod"/>
            </a:pPr>
            <a:r>
              <a:rPr lang="he-IL" sz="2800" b="1" dirty="0"/>
              <a:t>המקום במחפורת או בסמוך לחוף הצפוני</a:t>
            </a:r>
          </a:p>
          <a:p>
            <a:pPr marL="457200" indent="-457200" algn="r">
              <a:buAutoNum type="arabicPeriod"/>
            </a:pPr>
            <a:r>
              <a:rPr lang="he-IL" sz="2800" b="1" dirty="0"/>
              <a:t>בית הקירור</a:t>
            </a:r>
            <a:endParaRPr lang="he-IL" b="1" dirty="0"/>
          </a:p>
          <a:p>
            <a:pPr algn="r"/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14197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A2B08B1-7CAE-79A5-238D-15A6ABE39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67" b="60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165912-8EF3-FA57-AF25-5BAEF32A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e-IL">
                <a:solidFill>
                  <a:srgbClr val="FFFFFF"/>
                </a:solidFill>
              </a:rPr>
              <a:t>ועדה כלכלית עתלית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D196C-B54F-148E-E7C9-AFA88CE8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121B296-1EB6-482B-AE48-D766AA90E1C5}" type="slidenum">
              <a:rPr lang="he-IL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he-IL">
              <a:solidFill>
                <a:srgbClr val="FFFFFF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9948A6-3718-2234-0F47-7BAB352982A6}"/>
              </a:ext>
            </a:extLst>
          </p:cNvPr>
          <p:cNvCxnSpPr/>
          <p:nvPr/>
        </p:nvCxnSpPr>
        <p:spPr>
          <a:xfrm flipV="1">
            <a:off x="4661452" y="5088835"/>
            <a:ext cx="2604052" cy="6957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B057E85-BC46-EBCB-1498-8DEB2AA2287C}"/>
              </a:ext>
            </a:extLst>
          </p:cNvPr>
          <p:cNvSpPr txBox="1"/>
          <p:nvPr/>
        </p:nvSpPr>
        <p:spPr>
          <a:xfrm>
            <a:off x="5185714" y="4704595"/>
            <a:ext cx="102624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e-IL" dirty="0"/>
              <a:t>200 מטר</a:t>
            </a:r>
            <a:endParaRPr lang="en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4B548-BBFF-A494-B58D-9DE12F3F813F}"/>
              </a:ext>
            </a:extLst>
          </p:cNvPr>
          <p:cNvSpPr txBox="1"/>
          <p:nvPr/>
        </p:nvSpPr>
        <p:spPr>
          <a:xfrm>
            <a:off x="4661452" y="0"/>
            <a:ext cx="615894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e-IL" sz="3200" b="1" dirty="0"/>
              <a:t>מתחם המחפורות – צפון עתלית</a:t>
            </a:r>
            <a:endParaRPr lang="en-IL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6446B6-BB92-317D-E9B4-545DD7CA167B}"/>
              </a:ext>
            </a:extLst>
          </p:cNvPr>
          <p:cNvSpPr txBox="1"/>
          <p:nvPr/>
        </p:nvSpPr>
        <p:spPr>
          <a:xfrm>
            <a:off x="6808302" y="3798519"/>
            <a:ext cx="2027583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e-IL" sz="3200" b="1" dirty="0"/>
              <a:t>בית הקרור</a:t>
            </a:r>
            <a:endParaRPr lang="en-IL" sz="32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908350-35CE-304F-8FB8-C8E3A26F7A11}"/>
              </a:ext>
            </a:extLst>
          </p:cNvPr>
          <p:cNvSpPr/>
          <p:nvPr/>
        </p:nvSpPr>
        <p:spPr>
          <a:xfrm>
            <a:off x="6696555" y="4519819"/>
            <a:ext cx="2027583" cy="1910797"/>
          </a:xfrm>
          <a:custGeom>
            <a:avLst/>
            <a:gdLst>
              <a:gd name="connsiteX0" fmla="*/ 0 w 2027583"/>
              <a:gd name="connsiteY0" fmla="*/ 955399 h 1910797"/>
              <a:gd name="connsiteX1" fmla="*/ 1013792 w 2027583"/>
              <a:gd name="connsiteY1" fmla="*/ 0 h 1910797"/>
              <a:gd name="connsiteX2" fmla="*/ 2027584 w 2027583"/>
              <a:gd name="connsiteY2" fmla="*/ 955399 h 1910797"/>
              <a:gd name="connsiteX3" fmla="*/ 1013792 w 2027583"/>
              <a:gd name="connsiteY3" fmla="*/ 1910798 h 1910797"/>
              <a:gd name="connsiteX4" fmla="*/ 0 w 2027583"/>
              <a:gd name="connsiteY4" fmla="*/ 955399 h 191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583" h="1910797" extrusionOk="0">
                <a:moveTo>
                  <a:pt x="0" y="955399"/>
                </a:moveTo>
                <a:cubicBezTo>
                  <a:pt x="-26659" y="411303"/>
                  <a:pt x="301171" y="57318"/>
                  <a:pt x="1013792" y="0"/>
                </a:cubicBezTo>
                <a:cubicBezTo>
                  <a:pt x="1641882" y="14355"/>
                  <a:pt x="1919765" y="431175"/>
                  <a:pt x="2027584" y="955399"/>
                </a:cubicBezTo>
                <a:cubicBezTo>
                  <a:pt x="1951315" y="1557531"/>
                  <a:pt x="1549040" y="2047070"/>
                  <a:pt x="1013792" y="1910798"/>
                </a:cubicBezTo>
                <a:cubicBezTo>
                  <a:pt x="414211" y="1889089"/>
                  <a:pt x="131833" y="1546042"/>
                  <a:pt x="0" y="955399"/>
                </a:cubicBezTo>
                <a:close/>
              </a:path>
            </a:pathLst>
          </a:custGeom>
          <a:noFill/>
          <a:ln w="7302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659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4D8BE3-0AA8-7F20-D726-133E52D5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2ACECD-0154-2CB0-7F68-AA391840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6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178A2-EDC9-AA3F-617E-E4348DA6B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339"/>
            <a:ext cx="12192000" cy="60793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4977B5-D81B-28BA-88DC-A0798E886749}"/>
                  </a:ext>
                </a:extLst>
              </p14:cNvPr>
              <p14:cNvContentPartPr/>
              <p14:nvPr/>
            </p14:nvContentPartPr>
            <p14:xfrm>
              <a:off x="4203063" y="2065711"/>
              <a:ext cx="2516760" cy="246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4977B5-D81B-28BA-88DC-A0798E8867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423" y="2056711"/>
                <a:ext cx="2534400" cy="24854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538D9F0-6219-6BD1-F4FE-21690C14B8D4}"/>
              </a:ext>
            </a:extLst>
          </p:cNvPr>
          <p:cNvSpPr txBox="1"/>
          <p:nvPr/>
        </p:nvSpPr>
        <p:spPr>
          <a:xfrm>
            <a:off x="3581400" y="477079"/>
            <a:ext cx="615894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e-IL" sz="3200" b="1" dirty="0"/>
              <a:t>מתחם חוף המבצר – צפון עתלית</a:t>
            </a:r>
            <a:endParaRPr lang="en-IL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878C45-2DE7-C170-EF50-1258A490DB99}"/>
              </a:ext>
            </a:extLst>
          </p:cNvPr>
          <p:cNvSpPr txBox="1"/>
          <p:nvPr/>
        </p:nvSpPr>
        <p:spPr>
          <a:xfrm>
            <a:off x="6023111" y="2413036"/>
            <a:ext cx="269350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e-IL" sz="3200" b="1" dirty="0"/>
              <a:t>דק לים - נוכחי</a:t>
            </a:r>
            <a:endParaRPr lang="en-IL" sz="3200" b="1" dirty="0"/>
          </a:p>
        </p:txBody>
      </p:sp>
    </p:spTree>
    <p:extLst>
      <p:ext uri="{BB962C8B-B14F-4D97-AF65-F5344CB8AC3E}">
        <p14:creationId xmlns:p14="http://schemas.microsoft.com/office/powerpoint/2010/main" val="142761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71E9C1B-338B-2717-F252-1EE5A81D4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79" b="88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967E1D-E90E-012F-16EC-87C3D694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e-IL">
                <a:solidFill>
                  <a:srgbClr val="FFFFFF"/>
                </a:solidFill>
              </a:rPr>
              <a:t>ועדה כלכלית עתלית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E7CA7-11FC-646C-EC87-DB406B0B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121B296-1EB6-482B-AE48-D766AA90E1C5}" type="slidenum">
              <a:rPr lang="he-I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he-I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2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D409AA-C0B1-6A7E-9128-FD85A9F5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ועדה כלכלית עתלית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41E19E-7D2F-7B00-5755-9D59F982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296-1EB6-482B-AE48-D766AA90E1C5}" type="slidenum">
              <a:rPr lang="he-IL" smtClean="0"/>
              <a:t>8</a:t>
            </a:fld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B9E77-2019-61B1-4BA3-58A33115F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555"/>
            <a:ext cx="12192000" cy="49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474CC7-0930-681A-CFE4-294F8C12CA22}"/>
              </a:ext>
            </a:extLst>
          </p:cNvPr>
          <p:cNvSpPr txBox="1">
            <a:spLocks/>
          </p:cNvSpPr>
          <p:nvPr/>
        </p:nvSpPr>
        <p:spPr>
          <a:xfrm>
            <a:off x="-1" y="1219338"/>
            <a:ext cx="2674510" cy="1801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r">
              <a:buFont typeface="Arial" panose="020B0604020202020204" pitchFamily="34" charset="0"/>
              <a:buChar char="•"/>
            </a:pPr>
            <a:r>
              <a:rPr lang="en-US" sz="2000" b="1" u="sng" dirty="0" err="1"/>
              <a:t>עוגן</a:t>
            </a:r>
            <a:r>
              <a:rPr lang="en-US" sz="2000" b="1" u="sng" dirty="0"/>
              <a:t> </a:t>
            </a:r>
            <a:r>
              <a:rPr lang="en-US" sz="2000" b="1" u="sng" dirty="0" err="1"/>
              <a:t>צפוני</a:t>
            </a:r>
            <a:endParaRPr lang="he-IL" sz="2000" b="1" u="sng" dirty="0"/>
          </a:p>
          <a:p>
            <a:pPr indent="-228600" algn="r">
              <a:buFont typeface="Arial" panose="020B0604020202020204" pitchFamily="34" charset="0"/>
              <a:buChar char="•"/>
            </a:pPr>
            <a:r>
              <a:rPr lang="he-IL" sz="2000" b="1" dirty="0"/>
              <a:t>2 </a:t>
            </a:r>
            <a:r>
              <a:rPr lang="en-US" sz="2000" b="1" dirty="0" err="1"/>
              <a:t>האנגרים</a:t>
            </a:r>
            <a:r>
              <a:rPr lang="en-US" sz="2000" b="1" dirty="0"/>
              <a:t> </a:t>
            </a:r>
            <a:r>
              <a:rPr lang="en-US" sz="2000" b="1" dirty="0" err="1"/>
              <a:t>הבריטיים</a:t>
            </a:r>
            <a:endParaRPr lang="en-US" sz="2000" b="1" dirty="0"/>
          </a:p>
          <a:p>
            <a:pPr indent="-228600" algn="r">
              <a:buFont typeface="Arial" panose="020B0604020202020204" pitchFamily="34" charset="0"/>
              <a:buChar char="•"/>
            </a:pPr>
            <a:r>
              <a:rPr lang="he-IL" sz="2000" b="1" dirty="0"/>
              <a:t>לשימור – 3,000 מ"ר</a:t>
            </a:r>
            <a:endParaRPr lang="en-US" sz="2000" b="1" dirty="0"/>
          </a:p>
          <a:p>
            <a:pPr indent="-228600" algn="r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 algn="r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695B7-0ED2-ED7A-6433-57B187CB4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9" r="-1" b="-1"/>
          <a:stretch/>
        </p:blipFill>
        <p:spPr>
          <a:xfrm>
            <a:off x="3052091" y="221651"/>
            <a:ext cx="8959680" cy="613469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83D420-DA2D-A353-30E0-A480241E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ועדה כלכלית עתלית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CB619-017B-E5B8-13AC-228DADAE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2121B296-1EB6-482B-AE48-D766AA90E1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rtl="0"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FD66F6F7-B14D-45DA-8FD3-66DBD7FE41F7}"/>
              </a:ext>
            </a:extLst>
          </p:cNvPr>
          <p:cNvSpPr/>
          <p:nvPr/>
        </p:nvSpPr>
        <p:spPr>
          <a:xfrm>
            <a:off x="7961243" y="4234070"/>
            <a:ext cx="1282148" cy="41744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613748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</TotalTime>
  <Words>230</Words>
  <Application>Microsoft Office PowerPoint</Application>
  <PresentationFormat>Widescreen</PresentationFormat>
  <Paragraphs>47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aailtd</dc:creator>
  <cp:lastModifiedBy>Shai Gilboa</cp:lastModifiedBy>
  <cp:revision>92</cp:revision>
  <dcterms:created xsi:type="dcterms:W3CDTF">2014-08-24T20:13:18Z</dcterms:created>
  <dcterms:modified xsi:type="dcterms:W3CDTF">2023-03-15T12:59:55Z</dcterms:modified>
</cp:coreProperties>
</file>